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0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2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7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004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55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00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59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44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3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3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7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1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6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0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2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23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5412829" y="392421"/>
            <a:ext cx="6295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สาขาวิชาเทคโนโลยีและการแปรรูปอาหาร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330325" y="1091661"/>
            <a:ext cx="9110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i="1" dirty="0" smtClean="0">
                <a:solidFill>
                  <a:srgbClr val="00B05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"การแก้ปัญหาของนักศึกษาสหกิจศึกษาของสาขาวิชาเทคโนโลยีการแปรรูปอาหาร"</a:t>
            </a:r>
            <a:endParaRPr lang="en-US" sz="2800" b="1" i="1" dirty="0">
              <a:solidFill>
                <a:srgbClr val="00B05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135119" y="1777037"/>
            <a:ext cx="10305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จากสถานการณ์การแพร่ระบาดของเชื้อไวรัสโควิด-19  (</a:t>
            </a:r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Covid-19)</a:t>
            </a:r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ทำให้นักศึกษาไม่สามารถออกฝึกสหกิจศึกษาได้  เพราะสถานประกอบการหลาย ๆ  แห่ง  พบการแพร่ระบาดของโควิด-19  และผู้ปกครอบไม่อนุญาตให้นักศึกษาออกฝึกสหกิจศึกษา  ทำให้สาขาวิชาต้องดำเนินการแก้ปัญหาเพื่อให้นักศึกษาสามารถจบการศึกษาตามกำหนดเวลาได้  จึงได้มีการปรับกระบวนการการฝึกสหกิจ  โดยมีการสำรวจสถานประกอบการใกล้บ้านที่สามารถให้นักศึกษาเข้าฝึกสหกิจศึกษาหรือฝึกงานได้  สำหรับนักศึกษาที่ไม่มีสถานประกอบการใกล้บ้านที่สามารถฝึกสหกิจในสถานประกอบการได้  ได้มีการปรับเปลี่ยนรูปแบบ  กระบวนการ  โดยให้นักศึกษาออกแบบ</a:t>
            </a:r>
            <a:r>
              <a:rPr lang="th-TH" sz="24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</a:t>
            </a:r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ทำโครงงาน  </a:t>
            </a:r>
            <a:r>
              <a:rPr lang="th-TH" sz="24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การทำ</a:t>
            </a:r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วิจัย  แทนการออกฝึกสหกิจศึกษา  โดยนักศึกษาทุกคนสามารถจบการศึกษาภายในระยะเวลา  4  ปี  ตามกำหนดเวลาปกติ</a:t>
            </a:r>
            <a:endParaRPr lang="en-US" sz="24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9461850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11</TotalTime>
  <Words>23</Words>
  <Application>Microsoft Office PowerPoint</Application>
  <PresentationFormat>แบบจอกว้าง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Century Gothic</vt:lpstr>
      <vt:lpstr>Cordia New</vt:lpstr>
      <vt:lpstr>TH Niramit AS</vt:lpstr>
      <vt:lpstr>ไอพ่น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จากการที่อาจารย์ผู้รับผิดชอบหลักสูตร  ต้องมีการทำงานวิจัยอย่างน้อยปีละ  1  เรื่อง  เพื่อเป็นการพัฒนาตนเองเพื่อต่อยอดสู่การพัฒนาการเรียนการสอน  และจะต้องมีการนำผลงานวิจัย  ไปนำเสนอบทความวิจัยหรือบทความวิชาการ  ทั้งในประเทศและต่างประเทศ  ซึ่งสาขาวิชาวิทยาศาสตร์ทั่วไป  มีรายวิชาวิธีวิจัยวิทยาศาสตร์  ที่เป็นรายวิชาบังคับที่นักศึกษาต้องมีการทำการวิจัย  โดยมีที่อาจารย์ในสาขาวิชาเป็นอาจารย์ที่ปรึกษา  โดยได้นำความรู้จากการที่ไปนำเสนอบทความวิจัยหรือบทความวิชาการ  มาช่วยในการพัฒนาการทำวิจัยของนักศึกษา  และยังได้ฝึกให้นักศึกษาได้นำเสนอผลงานวิจัย  ในงาน  “ประชุมวิชาการระดับชาติราชภัฏหมู่บ้านจอมบึงวิจัย”</dc:title>
  <dc:creator>first</dc:creator>
  <cp:lastModifiedBy>first</cp:lastModifiedBy>
  <cp:revision>3</cp:revision>
  <dcterms:created xsi:type="dcterms:W3CDTF">2022-08-02T07:18:40Z</dcterms:created>
  <dcterms:modified xsi:type="dcterms:W3CDTF">2022-08-02T07:29:46Z</dcterms:modified>
</cp:coreProperties>
</file>