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22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56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468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121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41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464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9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073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38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473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74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01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76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64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70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90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59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6C9A9-C55A-4C01-815D-7E968CC9BE6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471EA-7D85-44AE-86EF-8D6836DB8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495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  <p:sldLayoutId id="2147483780" r:id="rId15"/>
    <p:sldLayoutId id="2147483781" r:id="rId16"/>
    <p:sldLayoutId id="2147483782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5013435" y="425808"/>
            <a:ext cx="6295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สาขาวิชาวิทยาศาสตร์ทั่วไป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415925" y="1171324"/>
            <a:ext cx="107516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800" b="1" i="1" dirty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"การพัฒนาตนเอง (คณาจารย์) สู่การพัฒนานักศึกษา : ด้านการวิจัยชั้นเรียนของนักศึกษาครู</a:t>
            </a:r>
            <a:r>
              <a:rPr lang="th-TH" sz="2800" b="1" i="1" dirty="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วิทย์</a:t>
            </a:r>
            <a:r>
              <a:rPr lang="en-US" sz="2800" b="1" i="1" dirty="0" smtClean="0">
                <a:solidFill>
                  <a:srgbClr val="FF00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”</a:t>
            </a:r>
            <a:endParaRPr lang="en-US" sz="2800" b="1" i="1" dirty="0">
              <a:solidFill>
                <a:srgbClr val="FF00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788277" y="1855285"/>
            <a:ext cx="1087820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จากการที่อาจารย์ผู้รับผิดชอบหลักสูตร  ต้องมีการทำงานวิจัยอย่างน้อยปีละ  1  เรื่อง  เพื่อเป็นการพัฒนาตนเองเพื่อต่อยอดสู่การพัฒนาการเรียนการสอน  และจะต้องมีการนำผลงานวิจัย  ไปนำเสนอบทความวิจัยหรือบทความวิชาการ  ทั้งในประเทศและต่างประเทศ  ซึ่งสาขาวิชาวิทยาศาสตร์ทั่วไป  มีรายวิชาวิธีวิจัยวิทยาศาสตร์  ที่เป็นรายวิชาบังคับที่นักศึกษาต้องมี</a:t>
            </a:r>
            <a:r>
              <a:rPr lang="th-TH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การทำ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การวิจัย  โดยมีที่อาจารย์ในสาขาวิชาเป็นอาจารย์ที่ปรึกษา  โดยได้นำความรู้จากการที่ไปนำเสนอบทความวิจัยหรือบทความวิชาการ  มาช่วยในการพัฒนา</a:t>
            </a:r>
            <a:r>
              <a:rPr lang="th-TH" sz="2800" dirty="0" err="1">
                <a:latin typeface="TH Niramit AS" panose="02000506000000020004" pitchFamily="2" charset="-34"/>
                <a:cs typeface="TH Niramit AS" panose="02000506000000020004" pitchFamily="2" charset="-34"/>
              </a:rPr>
              <a:t>การทำ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วิจัยของนักศึกษา  และยังได้ฝึกให้นักศึกษาได้นำเสนอผลงานวิจัย  ในงาน  “ประชุมวิชาการระดับชาติราชภัฏหมู่บ้านจอมบึงวิจัย”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09461850"/>
      </p:ext>
    </p:extLst>
  </p:cSld>
  <p:clrMapOvr>
    <a:masterClrMapping/>
  </p:clrMapOvr>
</p:sld>
</file>

<file path=ppt/theme/theme1.xml><?xml version="1.0" encoding="utf-8"?>
<a:theme xmlns:a="http://schemas.openxmlformats.org/drawingml/2006/main" name="ไอพ่น">
  <a:themeElements>
    <a:clrScheme name="ไอพ่น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ไอพ่น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ไอพ่น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ไอพ่น</Template>
  <TotalTime>11</TotalTime>
  <Words>25</Words>
  <Application>Microsoft Office PowerPoint</Application>
  <PresentationFormat>แบบจอกว้าง</PresentationFormat>
  <Paragraphs>3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Century Gothic</vt:lpstr>
      <vt:lpstr>Cordia New</vt:lpstr>
      <vt:lpstr>TH Niramit AS</vt:lpstr>
      <vt:lpstr>ไอพ่น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จากการที่อาจารย์ผู้รับผิดชอบหลักสูตร  ต้องมีการทำงานวิจัยอย่างน้อยปีละ  1  เรื่อง  เพื่อเป็นการพัฒนาตนเองเพื่อต่อยอดสู่การพัฒนาการเรียนการสอน  และจะต้องมีการนำผลงานวิจัย  ไปนำเสนอบทความวิจัยหรือบทความวิชาการ  ทั้งในประเทศและต่างประเทศ  ซึ่งสาขาวิชาวิทยาศาสตร์ทั่วไป  มีรายวิชาวิธีวิจัยวิทยาศาสตร์  ที่เป็นรายวิชาบังคับที่นักศึกษาต้องมีการทำการวิจัย  โดยมีที่อาจารย์ในสาขาวิชาเป็นอาจารย์ที่ปรึกษา  โดยได้นำความรู้จากการที่ไปนำเสนอบทความวิจัยหรือบทความวิชาการ  มาช่วยในการพัฒนาการทำวิจัยของนักศึกษา  และยังได้ฝึกให้นักศึกษาได้นำเสนอผลงานวิจัย  ในงาน  “ประชุมวิชาการระดับชาติราชภัฏหมู่บ้านจอมบึงวิจัย” </dc:title>
  <dc:creator>first</dc:creator>
  <cp:lastModifiedBy>first</cp:lastModifiedBy>
  <cp:revision>3</cp:revision>
  <dcterms:created xsi:type="dcterms:W3CDTF">2022-08-02T07:18:40Z</dcterms:created>
  <dcterms:modified xsi:type="dcterms:W3CDTF">2022-08-02T07:56:47Z</dcterms:modified>
</cp:coreProperties>
</file>