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059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5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11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7951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413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4095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4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945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99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10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350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53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959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3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303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5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93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6C9A9-C55A-4C01-815D-7E968CC9BE6B}" type="datetimeFigureOut">
              <a:rPr lang="en-US" smtClean="0"/>
              <a:t>8/2/2022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471EA-7D85-44AE-86EF-8D6836DB8B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219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  <p:sldLayoutId id="214748380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5181601" y="383756"/>
            <a:ext cx="6295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h-TH" sz="3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Niramit AS" panose="02000506000000020004" pitchFamily="2" charset="-34"/>
                <a:cs typeface="TH Niramit AS" panose="02000506000000020004" pitchFamily="2" charset="-34"/>
              </a:rPr>
              <a:t>สาขาวิชาฟิสิกส์</a:t>
            </a:r>
            <a:endParaRPr lang="en-US" sz="3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181601" y="968531"/>
            <a:ext cx="46057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i="1" dirty="0" smtClean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"Active Learning </a:t>
            </a:r>
            <a:r>
              <a:rPr lang="th-TH" sz="2800" b="1" i="1" dirty="0" smtClean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ด้วยวิจัย บันได สู่ </a:t>
            </a:r>
            <a:r>
              <a:rPr lang="th-TH" sz="2800" b="1" i="1" dirty="0" err="1" smtClean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ผศ</a:t>
            </a:r>
            <a:r>
              <a:rPr lang="th-TH" sz="2800" b="1" i="1" dirty="0" smtClean="0">
                <a:solidFill>
                  <a:srgbClr val="00B0F0"/>
                </a:solidFill>
                <a:latin typeface="TH Niramit AS" panose="02000506000000020004" pitchFamily="2" charset="-34"/>
                <a:cs typeface="TH Niramit AS" panose="02000506000000020004" pitchFamily="2" charset="-34"/>
              </a:rPr>
              <a:t>" </a:t>
            </a:r>
            <a:endParaRPr lang="en-US" sz="2800" b="1" i="1" dirty="0">
              <a:solidFill>
                <a:srgbClr val="00B0F0"/>
              </a:solidFill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008994" y="1448992"/>
            <a:ext cx="1030013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	</a:t>
            </a:r>
            <a:r>
              <a:rPr lang="th-TH" sz="2800" dirty="0" err="1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การจัด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การเรียนการสอนแบบ </a:t>
            </a:r>
            <a:r>
              <a:rPr lang="en-US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Active Learning 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เป็นกระบวนการจัดการเรียนรู้ตามแนวคิดการสร้างสรรค์ทางปัญญา (</a:t>
            </a:r>
            <a:r>
              <a:rPr lang="en-US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Constructivism) 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ที่เน้นกระบวนการเรียนรู้มากกว่าเนื้อหาวิชา เพื่อช่วยให้ผู้เรียนสามารถเชื่อมโยงความรู้ หรือสร้างความรู้ให้เกิดขึ้นในตนเอง ด้วยการลงมือปฏิบัติจริงผ่านสื่อหรือกิจกรรมการเรียนรู้  ผู้เรียนมีการวิเคราะห์  สังเคราะห์ และการประเมินค่าจากสิ่งที่ได้รับจากกิจกรรมการเรียนรู้ ทำให้การเรียนรู้เป็นไปอย่างมีความหมายและนำไปใช้ในสถานการณ์อื่น ๆ ได้อย่างมีประสิทธิภาพ  ซึ่งเป็นกระบวนการหนึ่งของ</a:t>
            </a:r>
            <a:r>
              <a:rPr lang="th-TH" sz="2800" dirty="0" err="1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การทำ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วิจัย  ที่จะต้องมีการวิเคราะห์  สังเคราะห์  ทำให้เป็นเรื่องง่ายที่จะต่อยอด</a:t>
            </a:r>
            <a:r>
              <a:rPr lang="th-TH" sz="2800" dirty="0" err="1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การทำ</a:t>
            </a:r>
            <a:r>
              <a:rPr lang="th-TH" sz="2800" dirty="0" smtClean="0">
                <a:latin typeface="TH Niramit AS" panose="02000506000000020004" pitchFamily="2" charset="-34"/>
                <a:cs typeface="TH Niramit AS" panose="02000506000000020004" pitchFamily="2" charset="-34"/>
              </a:rPr>
              <a:t>วิจัย  ผลงานวิชาการ  ที่สามารถนำไปใช้ในการขอกำหนดตำแหน่งทางวิชาการ  ผู้ช่วยศาสตราจารย์</a:t>
            </a:r>
            <a:endParaRPr lang="en-US" sz="2800" dirty="0">
              <a:latin typeface="TH Niramit AS" panose="02000506000000020004" pitchFamily="2" charset="-34"/>
              <a:cs typeface="TH Niramit AS" panose="02000506000000020004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09461850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ไอพ่น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ไอพ่น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ไอพ่น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14</TotalTime>
  <Words>11</Words>
  <Application>Microsoft Office PowerPoint</Application>
  <PresentationFormat>แบบจอกว้าง</PresentationFormat>
  <Paragraphs>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Century Gothic</vt:lpstr>
      <vt:lpstr>Cordia New</vt:lpstr>
      <vt:lpstr>TH Niramit AS</vt:lpstr>
      <vt:lpstr>ไอพ่น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จากการที่อาจารย์ผู้รับผิดชอบหลักสูตร  ต้องมีการทำงานวิจัยอย่างน้อยปีละ  1  เรื่อง  เพื่อเป็นการพัฒนาตนเองเพื่อต่อยอดสู่การพัฒนาการเรียนการสอน  และจะต้องมีการนำผลงานวิจัย  ไปนำเสนอบทความวิจัยหรือบทความวิชาการ  ทั้งในประเทศและต่างประเทศ  ซึ่งสาขาวิชาวิทยาศาสตร์ทั่วไป  มีรายวิชาวิธีวิจัยวิทยาศาสตร์  ที่เป็นรายวิชาบังคับที่นักศึกษาต้องมีการทำการวิจัย  โดยมีที่อาจารย์ในสาขาวิชาเป็นอาจารย์ที่ปรึกษา  โดยได้นำความรู้จากการที่ไปนำเสนอบทความวิจัยหรือบทความวิชาการ  มาช่วยในการพัฒนาการทำวิจัยของนักศึกษา  และยังได้ฝึกให้นักศึกษาได้นำเสนอผลงานวิจัย  ในงาน  “ประชุมวิชาการระดับชาติราชภัฏหมู่บ้านจอมบึงวิจัย”</dc:title>
  <dc:creator>first</dc:creator>
  <cp:lastModifiedBy>first</cp:lastModifiedBy>
  <cp:revision>4</cp:revision>
  <dcterms:created xsi:type="dcterms:W3CDTF">2022-08-02T07:18:40Z</dcterms:created>
  <dcterms:modified xsi:type="dcterms:W3CDTF">2022-08-02T07:33:00Z</dcterms:modified>
</cp:coreProperties>
</file>