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9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9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28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433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4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37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52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68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0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6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9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5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2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3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0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39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5475891" y="479964"/>
            <a:ext cx="614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สาขาวิชาเทคโนโลยีและนวัตกรรมคอมพิวเตอร์</a:t>
            </a:r>
            <a:endParaRPr 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681257" y="1080127"/>
            <a:ext cx="80377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b="1" i="1" dirty="0" smtClean="0">
                <a:solidFill>
                  <a:schemeClr val="accent2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"</a:t>
            </a:r>
            <a:r>
              <a:rPr lang="th-TH" sz="2800" b="1" i="1" dirty="0" err="1" smtClean="0">
                <a:solidFill>
                  <a:schemeClr val="accent2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</a:t>
            </a:r>
            <a:r>
              <a:rPr lang="th-TH" sz="2800" b="1" i="1" dirty="0" smtClean="0">
                <a:solidFill>
                  <a:schemeClr val="accent2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การเรียนการสอนที่มีการบูรณาการกับบริการวิชาการทางสังคม" </a:t>
            </a:r>
            <a:endParaRPr lang="en-US" sz="2800" b="1" i="1" dirty="0">
              <a:solidFill>
                <a:schemeClr val="accent2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125725" y="1702818"/>
            <a:ext cx="106879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จากการออกบริการวิชาการทางสังคมของสาขาวิชาในปีที่ผ่านมา  ทำให้สาขาเกิดแนวคิดที่จะนำรายวิชาใน</a:t>
            </a:r>
            <a:r>
              <a:rPr lang="th-TH" sz="2800" dirty="0" err="1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การเรียนการสอน  มาบริการวิชาการทางสังคม  โดยใช้ความรู้จากหลายวิชามาบูรณาการ  ด้วยการให้นักศึกษาสำรวจโรงเรียนแถวบ้านที่มีความต้องการให้ดำเนินการเกี่ยวกับทางด้านคอมพิวเตอร์  ทั้งการซ่อมบำรุง  </a:t>
            </a:r>
            <a:r>
              <a:rPr lang="th-TH" sz="2800" dirty="0" err="1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อบรม  และให้นักศึกษาเสนอแผนการดำเนินการเพื่อจัดโครงการบริการวิชาการ  และได้มีการบริหารจัดการนำความรู้มาใช้ในการสอบประมวลความรู้ของสาขาวิชาอีกด้วย  ซึ่งการดำเนินการแบบนี้  ทำให้สามารถประเมินความรู้ความเข้าใจของนักศึกษาในรายวิชาต่าง ๆ  ที่ผ่านมา  และเป็นการออกบริการวิชาการทางสังคม  ในครั้งเดียวกัน </a:t>
            </a:r>
            <a:endParaRPr lang="en-US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9461850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ไอพ่น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ไอพ่น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ไอพ่น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36</TotalTime>
  <Words>22</Words>
  <Application>Microsoft Office PowerPoint</Application>
  <PresentationFormat>แบบจอกว้าง</PresentationFormat>
  <Paragraphs>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Century Gothic</vt:lpstr>
      <vt:lpstr>Cordia New</vt:lpstr>
      <vt:lpstr>TH Niramit AS</vt:lpstr>
      <vt:lpstr>ไอพ่น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จากการที่อาจารย์ผู้รับผิดชอบหลักสูตร  ต้องมีการทำงานวิจัยอย่างน้อยปีละ  1  เรื่อง  เพื่อเป็นการพัฒนาตนเองเพื่อต่อยอดสู่การพัฒนาการเรียนการสอน  และจะต้องมีการนำผลงานวิจัย  ไปนำเสนอบทความวิจัยหรือบทความวิชาการ  ทั้งในประเทศและต่างประเทศ  ซึ่งสาขาวิชาวิทยาศาสตร์ทั่วไป  มีรายวิชาวิธีวิจัยวิทยาศาสตร์  ที่เป็นรายวิชาบังคับที่นักศึกษาต้องมีการทำการวิจัย  โดยมีที่อาจารย์ในสาขาวิชาเป็นอาจารย์ที่ปรึกษา  โดยได้นำความรู้จากการที่ไปนำเสนอบทความวิจัยหรือบทความวิชาการ  มาช่วยในการพัฒนาการทำวิจัยของนักศึกษา  และยังได้ฝึกให้นักศึกษาได้นำเสนอผลงานวิจัย  ในงาน  “ประชุมวิชาการระดับชาติราชภัฏหมู่บ้านจอมบึงวิจัย”</dc:title>
  <dc:creator>first</dc:creator>
  <cp:lastModifiedBy>first</cp:lastModifiedBy>
  <cp:revision>7</cp:revision>
  <dcterms:created xsi:type="dcterms:W3CDTF">2022-08-02T07:18:40Z</dcterms:created>
  <dcterms:modified xsi:type="dcterms:W3CDTF">2022-08-02T07:54:40Z</dcterms:modified>
</cp:coreProperties>
</file>